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7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42" d="100"/>
          <a:sy n="42" d="100"/>
        </p:scale>
        <p:origin x="754" y="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16186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264200" y="2655047"/>
            <a:ext cx="5482998" cy="427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Media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EA56762-0712-44D0-A5EC-41DD1BB4B1EA}"/>
              </a:ext>
            </a:extLst>
          </p:cNvPr>
          <p:cNvSpPr txBox="1"/>
          <p:nvPr/>
        </p:nvSpPr>
        <p:spPr>
          <a:xfrm>
            <a:off x="2929574" y="1689723"/>
            <a:ext cx="100309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Posting Trends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26521D0-6F57-481E-993E-717BB9156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0436" y="2820858"/>
            <a:ext cx="14495563" cy="603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92F600A-F7C5-486F-9572-64EA4EB40A3D}"/>
              </a:ext>
            </a:extLst>
          </p:cNvPr>
          <p:cNvSpPr txBox="1"/>
          <p:nvPr/>
        </p:nvSpPr>
        <p:spPr>
          <a:xfrm>
            <a:off x="8153400" y="1919209"/>
            <a:ext cx="883920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reactions were received in the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animal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categories.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Posting frequency peaks in certain months; further investigation into seasonal or event-driven trends is recommended.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/>
              <a:t>Actionable </a:t>
            </a:r>
            <a:r>
              <a:rPr lang="en-US" sz="3600" b="1" dirty="0" err="1"/>
              <a:t>Recommendations</a:t>
            </a:r>
            <a:r>
              <a:rPr lang="en-US" sz="3600" dirty="0" err="1"/>
              <a:t>:Focus</a:t>
            </a:r>
            <a:r>
              <a:rPr lang="en-US" sz="3600" dirty="0"/>
              <a:t> more on categories that drive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Encourage posting during high-traffic months to capitalize on user activity.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2002" y="584600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03CBD7-B302-4480-82CC-0C2D409E928D}"/>
              </a:ext>
            </a:extLst>
          </p:cNvPr>
          <p:cNvSpPr txBox="1"/>
          <p:nvPr/>
        </p:nvSpPr>
        <p:spPr>
          <a:xfrm>
            <a:off x="8925060" y="2609669"/>
            <a:ext cx="61726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analyze content categories and user reactions across a social media platform.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metrics include the top content categories, reaction patterns, and posting trends by month.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Deliver insights that help drive decision-making and strategy. 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F64688F-DADD-4215-86CA-54D32C4BE525}"/>
              </a:ext>
            </a:extLst>
          </p:cNvPr>
          <p:cNvSpPr txBox="1"/>
          <p:nvPr/>
        </p:nvSpPr>
        <p:spPr>
          <a:xfrm>
            <a:off x="3069359" y="1943100"/>
            <a:ext cx="14739629" cy="716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9A9CC7-8F7B-46F2-87CF-2CEB6F347E60}"/>
              </a:ext>
            </a:extLst>
          </p:cNvPr>
          <p:cNvSpPr txBox="1"/>
          <p:nvPr/>
        </p:nvSpPr>
        <p:spPr>
          <a:xfrm>
            <a:off x="2824654" y="1664148"/>
            <a:ext cx="14356103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6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problem are we solving?</a:t>
            </a:r>
          </a:p>
          <a:p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most engaging content categories.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user reactions to determine what drives engagement.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insights into posting trends over time (monthly trends).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the client optimize their content strategy based on data-driven findings.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9344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80391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918972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3E3454-0A7C-4439-9DEC-9F124F6FD775}"/>
              </a:ext>
            </a:extLst>
          </p:cNvPr>
          <p:cNvSpPr txBox="1"/>
          <p:nvPr/>
        </p:nvSpPr>
        <p:spPr>
          <a:xfrm>
            <a:off x="14089715" y="4875197"/>
            <a:ext cx="3436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Andrew Fleming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Chief Technical Architect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6F13A3-9F13-41C0-BFEF-3A1D5D6D7AC5}"/>
              </a:ext>
            </a:extLst>
          </p:cNvPr>
          <p:cNvSpPr txBox="1"/>
          <p:nvPr/>
        </p:nvSpPr>
        <p:spPr>
          <a:xfrm>
            <a:off x="14249400" y="7784814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Marcus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Rompton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Senior Principal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DF63F7-FAF5-4884-A10A-0E81735F60EC}"/>
              </a:ext>
            </a:extLst>
          </p:cNvPr>
          <p:cNvSpPr txBox="1"/>
          <p:nvPr/>
        </p:nvSpPr>
        <p:spPr>
          <a:xfrm>
            <a:off x="14249400" y="1671189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Sameera Banu M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Data Analyst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30727D-1A2A-456E-B010-2B2C7F77DEDA}"/>
              </a:ext>
            </a:extLst>
          </p:cNvPr>
          <p:cNvSpPr txBox="1"/>
          <p:nvPr/>
        </p:nvSpPr>
        <p:spPr>
          <a:xfrm>
            <a:off x="4285744" y="1363974"/>
            <a:ext cx="4152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2D99EF-8F24-48C0-A02C-05B3532DE425}"/>
              </a:ext>
            </a:extLst>
          </p:cNvPr>
          <p:cNvSpPr txBox="1"/>
          <p:nvPr/>
        </p:nvSpPr>
        <p:spPr>
          <a:xfrm>
            <a:off x="5943599" y="2673291"/>
            <a:ext cx="4905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Explonatory</a:t>
            </a:r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Analysis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6DD434E-26DC-4847-B008-051E3A203439}"/>
              </a:ext>
            </a:extLst>
          </p:cNvPr>
          <p:cNvSpPr txBox="1"/>
          <p:nvPr/>
        </p:nvSpPr>
        <p:spPr>
          <a:xfrm>
            <a:off x="7966790" y="4329993"/>
            <a:ext cx="4149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967A22-D575-4809-BE4C-187F797B7598}"/>
              </a:ext>
            </a:extLst>
          </p:cNvPr>
          <p:cNvSpPr txBox="1"/>
          <p:nvPr/>
        </p:nvSpPr>
        <p:spPr>
          <a:xfrm>
            <a:off x="9615160" y="6068917"/>
            <a:ext cx="3643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Driving Insights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F77080-62F0-4AFE-8A9E-ECBB7B4EC61E}"/>
              </a:ext>
            </a:extLst>
          </p:cNvPr>
          <p:cNvSpPr txBox="1"/>
          <p:nvPr/>
        </p:nvSpPr>
        <p:spPr>
          <a:xfrm>
            <a:off x="11610430" y="7828620"/>
            <a:ext cx="4848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 &amp; Next steps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9E4C61-BE47-497E-B0E5-88FDA1BB9957}"/>
              </a:ext>
            </a:extLst>
          </p:cNvPr>
          <p:cNvSpPr txBox="1"/>
          <p:nvPr/>
        </p:nvSpPr>
        <p:spPr>
          <a:xfrm>
            <a:off x="818889" y="2446093"/>
            <a:ext cx="13356561" cy="381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2A281410-C1AB-4DDA-ADA6-A5595B89B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7179" y="2219856"/>
            <a:ext cx="18504318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 Content Categories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7A2DDD0-5DBF-4F39-AFFB-CED007A70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1039" y="3086101"/>
            <a:ext cx="13870945" cy="67414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5A432C-ECC5-438F-86AF-EAD9F65FDE0D}"/>
              </a:ext>
            </a:extLst>
          </p:cNvPr>
          <p:cNvSpPr txBox="1"/>
          <p:nvPr/>
        </p:nvSpPr>
        <p:spPr>
          <a:xfrm>
            <a:off x="2892619" y="1685151"/>
            <a:ext cx="10823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Reaction Analysis Chart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E5A1660-FB85-48DE-B363-94B3AEC42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3226" y="2626791"/>
            <a:ext cx="11232427" cy="67106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235</Words>
  <Application>Microsoft Office PowerPoint</Application>
  <PresentationFormat>Custom</PresentationFormat>
  <Paragraphs>74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Times New Roman</vt:lpstr>
      <vt:lpstr>Clear Sans Regular Bold</vt:lpstr>
      <vt:lpstr>Calibri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Sameera Banu M</cp:lastModifiedBy>
  <cp:revision>12</cp:revision>
  <dcterms:created xsi:type="dcterms:W3CDTF">2006-08-16T00:00:00Z</dcterms:created>
  <dcterms:modified xsi:type="dcterms:W3CDTF">2024-09-12T16:19:02Z</dcterms:modified>
  <dc:identifier>DAEhDyfaYKE</dc:identifier>
</cp:coreProperties>
</file>